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0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60" r:id="rId15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438" y="5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4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9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7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9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1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3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1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9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C18F5-DFA0-42AB-9879-9E439CD9A6BD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9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THRO Distance Learning\Stuff for THRO Website\Constellations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0"/>
            <a:ext cx="7543801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212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K:\THRO Distance Learning\Stuff for THRO Website\Constellations\Slide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10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K:\THRO Distance Learning\Stuff for THRO Website\Constellations\Slide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302"/>
            <a:ext cx="7527073" cy="1003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284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K:\THRO Distance Learning\Stuff for THRO Website\Constellations\Slide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67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K:\THRO Distance Learning\Stuff for THRO Website\Constellations\Slide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837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K:\THRO Distance Learning\Stuff for THRO Website\Constellations\Slide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7" y="-1"/>
            <a:ext cx="7543802" cy="1005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5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THRO Distance Learning\Stuff for THRO Website\Constellations\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685800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92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:\THRO Distance Learning\Stuff for THRO Website\Constellations\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543800" cy="1005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55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THRO Distance Learning\Stuff for THRO Website\Constellations\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799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94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THRO Distance Learning\Stuff for THRO Website\Constellations\Slid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66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THRO Distance Learning\Stuff for THRO Website\Constellations\Slid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358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THRO Distance Learning\Stuff for THRO Website\Constellations\Slid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51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THRO Distance Learning\Stuff for THRO Website\Constellations\Slide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35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:\THRO Distance Learning\Stuff for THRO Website\Constellations\Slide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98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Custom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Park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C. Frost</dc:creator>
  <cp:lastModifiedBy>Lynch, Hollie M</cp:lastModifiedBy>
  <cp:revision>1</cp:revision>
  <dcterms:created xsi:type="dcterms:W3CDTF">2013-09-24T17:12:27Z</dcterms:created>
  <dcterms:modified xsi:type="dcterms:W3CDTF">2019-03-03T13:19:45Z</dcterms:modified>
</cp:coreProperties>
</file>